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9" autoAdjust="0"/>
    <p:restoredTop sz="94660"/>
  </p:normalViewPr>
  <p:slideViewPr>
    <p:cSldViewPr snapToGrid="0">
      <p:cViewPr varScale="1">
        <p:scale>
          <a:sx n="97" d="100"/>
          <a:sy n="97" d="100"/>
        </p:scale>
        <p:origin x="255" y="51"/>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08B3AEB-586F-4AC5-8750-8A90362DEE5C}" type="datetimeFigureOut">
              <a:rPr lang="en-US" smtClean="0"/>
              <a:t>9/14/2018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4B9BBA-1068-40CC-A50B-820F1F9F7536}" type="slidenum">
              <a:rPr lang="en-US" smtClean="0"/>
              <a:t>‹#›</a:t>
            </a:fld>
            <a:endParaRPr lang="en-US"/>
          </a:p>
        </p:txBody>
      </p:sp>
    </p:spTree>
    <p:extLst>
      <p:ext uri="{BB962C8B-B14F-4D97-AF65-F5344CB8AC3E}">
        <p14:creationId xmlns:p14="http://schemas.microsoft.com/office/powerpoint/2010/main" val="4186886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8B3AEB-586F-4AC5-8750-8A90362DEE5C}" type="datetimeFigureOut">
              <a:rPr lang="en-US" smtClean="0"/>
              <a:t>9/14/2018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4B9BBA-1068-40CC-A50B-820F1F9F7536}" type="slidenum">
              <a:rPr lang="en-US" smtClean="0"/>
              <a:t>‹#›</a:t>
            </a:fld>
            <a:endParaRPr lang="en-US"/>
          </a:p>
        </p:txBody>
      </p:sp>
    </p:spTree>
    <p:extLst>
      <p:ext uri="{BB962C8B-B14F-4D97-AF65-F5344CB8AC3E}">
        <p14:creationId xmlns:p14="http://schemas.microsoft.com/office/powerpoint/2010/main" val="2198432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08B3AEB-586F-4AC5-8750-8A90362DEE5C}" type="datetimeFigureOut">
              <a:rPr lang="en-US" smtClean="0"/>
              <a:t>9/14/2018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4B9BBA-1068-40CC-A50B-820F1F9F7536}" type="slidenum">
              <a:rPr lang="en-US" smtClean="0"/>
              <a:t>‹#›</a:t>
            </a:fld>
            <a:endParaRPr lang="en-US"/>
          </a:p>
        </p:txBody>
      </p:sp>
    </p:spTree>
    <p:extLst>
      <p:ext uri="{BB962C8B-B14F-4D97-AF65-F5344CB8AC3E}">
        <p14:creationId xmlns:p14="http://schemas.microsoft.com/office/powerpoint/2010/main" val="3635769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08B3AEB-586F-4AC5-8750-8A90362DEE5C}" type="datetimeFigureOut">
              <a:rPr lang="en-US" smtClean="0"/>
              <a:t>9/14/2018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4B9BBA-1068-40CC-A50B-820F1F9F7536}" type="slidenum">
              <a:rPr lang="en-US" smtClean="0"/>
              <a:t>‹#›</a:t>
            </a:fld>
            <a:endParaRPr lang="en-US"/>
          </a:p>
        </p:txBody>
      </p:sp>
    </p:spTree>
    <p:extLst>
      <p:ext uri="{BB962C8B-B14F-4D97-AF65-F5344CB8AC3E}">
        <p14:creationId xmlns:p14="http://schemas.microsoft.com/office/powerpoint/2010/main" val="16073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08B3AEB-586F-4AC5-8750-8A90362DEE5C}" type="datetimeFigureOut">
              <a:rPr lang="en-US" smtClean="0"/>
              <a:t>9/14/2018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44B9BBA-1068-40CC-A50B-820F1F9F7536}" type="slidenum">
              <a:rPr lang="en-US" smtClean="0"/>
              <a:t>‹#›</a:t>
            </a:fld>
            <a:endParaRPr lang="en-US"/>
          </a:p>
        </p:txBody>
      </p:sp>
    </p:spTree>
    <p:extLst>
      <p:ext uri="{BB962C8B-B14F-4D97-AF65-F5344CB8AC3E}">
        <p14:creationId xmlns:p14="http://schemas.microsoft.com/office/powerpoint/2010/main" val="2986493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08B3AEB-586F-4AC5-8750-8A90362DEE5C}" type="datetimeFigureOut">
              <a:rPr lang="en-US" smtClean="0"/>
              <a:t>9/14/2018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44B9BBA-1068-40CC-A50B-820F1F9F7536}" type="slidenum">
              <a:rPr lang="en-US" smtClean="0"/>
              <a:t>‹#›</a:t>
            </a:fld>
            <a:endParaRPr lang="en-US"/>
          </a:p>
        </p:txBody>
      </p:sp>
    </p:spTree>
    <p:extLst>
      <p:ext uri="{BB962C8B-B14F-4D97-AF65-F5344CB8AC3E}">
        <p14:creationId xmlns:p14="http://schemas.microsoft.com/office/powerpoint/2010/main" val="24168443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8B3AEB-586F-4AC5-8750-8A90362DEE5C}" type="datetimeFigureOut">
              <a:rPr lang="en-US" smtClean="0"/>
              <a:t>9/14/2018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44B9BBA-1068-40CC-A50B-820F1F9F7536}" type="slidenum">
              <a:rPr lang="en-US" smtClean="0"/>
              <a:t>‹#›</a:t>
            </a:fld>
            <a:endParaRPr lang="en-US"/>
          </a:p>
        </p:txBody>
      </p:sp>
    </p:spTree>
    <p:extLst>
      <p:ext uri="{BB962C8B-B14F-4D97-AF65-F5344CB8AC3E}">
        <p14:creationId xmlns:p14="http://schemas.microsoft.com/office/powerpoint/2010/main" val="1628504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08B3AEB-586F-4AC5-8750-8A90362DEE5C}" type="datetimeFigureOut">
              <a:rPr lang="en-US" smtClean="0"/>
              <a:t>9/14/2018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4B9BBA-1068-40CC-A50B-820F1F9F7536}" type="slidenum">
              <a:rPr lang="en-US" smtClean="0"/>
              <a:t>‹#›</a:t>
            </a:fld>
            <a:endParaRPr lang="en-US"/>
          </a:p>
        </p:txBody>
      </p:sp>
    </p:spTree>
    <p:extLst>
      <p:ext uri="{BB962C8B-B14F-4D97-AF65-F5344CB8AC3E}">
        <p14:creationId xmlns:p14="http://schemas.microsoft.com/office/powerpoint/2010/main" val="2206981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08B3AEB-586F-4AC5-8750-8A90362DEE5C}" type="datetimeFigureOut">
              <a:rPr lang="en-US" smtClean="0"/>
              <a:t>9/14/2018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4B9BBA-1068-40CC-A50B-820F1F9F7536}" type="slidenum">
              <a:rPr lang="en-US" smtClean="0"/>
              <a:t>‹#›</a:t>
            </a:fld>
            <a:endParaRPr lang="en-US"/>
          </a:p>
        </p:txBody>
      </p:sp>
    </p:spTree>
    <p:extLst>
      <p:ext uri="{BB962C8B-B14F-4D97-AF65-F5344CB8AC3E}">
        <p14:creationId xmlns:p14="http://schemas.microsoft.com/office/powerpoint/2010/main" val="1508416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8B3AEB-586F-4AC5-8750-8A90362DEE5C}" type="datetimeFigureOut">
              <a:rPr lang="en-US" smtClean="0"/>
              <a:t>9/14/2018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4B9BBA-1068-40CC-A50B-820F1F9F7536}" type="slidenum">
              <a:rPr lang="en-US" smtClean="0"/>
              <a:t>‹#›</a:t>
            </a:fld>
            <a:endParaRPr lang="en-US"/>
          </a:p>
        </p:txBody>
      </p:sp>
    </p:spTree>
    <p:extLst>
      <p:ext uri="{BB962C8B-B14F-4D97-AF65-F5344CB8AC3E}">
        <p14:creationId xmlns:p14="http://schemas.microsoft.com/office/powerpoint/2010/main" val="2057612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8B3AEB-586F-4AC5-8750-8A90362DEE5C}" type="datetimeFigureOut">
              <a:rPr lang="en-US" smtClean="0"/>
              <a:t>9/14/2018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4B9BBA-1068-40CC-A50B-820F1F9F7536}" type="slidenum">
              <a:rPr lang="en-US" smtClean="0"/>
              <a:t>‹#›</a:t>
            </a:fld>
            <a:endParaRPr lang="en-US"/>
          </a:p>
        </p:txBody>
      </p:sp>
    </p:spTree>
    <p:extLst>
      <p:ext uri="{BB962C8B-B14F-4D97-AF65-F5344CB8AC3E}">
        <p14:creationId xmlns:p14="http://schemas.microsoft.com/office/powerpoint/2010/main" val="191791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8B3AEB-586F-4AC5-8750-8A90362DEE5C}" type="datetimeFigureOut">
              <a:rPr lang="en-US" smtClean="0"/>
              <a:t>9/14/2018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4B9BBA-1068-40CC-A50B-820F1F9F7536}" type="slidenum">
              <a:rPr lang="en-US" smtClean="0"/>
              <a:t>‹#›</a:t>
            </a:fld>
            <a:endParaRPr lang="en-US"/>
          </a:p>
        </p:txBody>
      </p:sp>
    </p:spTree>
    <p:extLst>
      <p:ext uri="{BB962C8B-B14F-4D97-AF65-F5344CB8AC3E}">
        <p14:creationId xmlns:p14="http://schemas.microsoft.com/office/powerpoint/2010/main" val="1832738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fontScale="92500" lnSpcReduction="20000"/>
          </a:bodyPr>
          <a:lstStyle/>
          <a:p>
            <a:r>
              <a:rPr lang="en-US" sz="6600" dirty="0" smtClean="0"/>
              <a:t>Training Room</a:t>
            </a:r>
            <a:endParaRPr lang="en-US" sz="6600" dirty="0" smtClean="0"/>
          </a:p>
          <a:p>
            <a:r>
              <a:rPr lang="en-US" sz="6600" dirty="0" smtClean="0"/>
              <a:t>AV System Use Instructions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89648" y="339968"/>
            <a:ext cx="3132869" cy="2773704"/>
          </a:xfrm>
          <a:prstGeom prst="rect">
            <a:avLst/>
          </a:prstGeom>
          <a:solidFill>
            <a:schemeClr val="tx1"/>
          </a:solidFill>
        </p:spPr>
      </p:pic>
    </p:spTree>
    <p:extLst>
      <p:ext uri="{BB962C8B-B14F-4D97-AF65-F5344CB8AC3E}">
        <p14:creationId xmlns:p14="http://schemas.microsoft.com/office/powerpoint/2010/main" val="5486674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Home Page</a:t>
            </a:r>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5690860" y="1877179"/>
            <a:ext cx="5156856" cy="3094114"/>
          </a:xfrm>
        </p:spPr>
      </p:pic>
      <p:sp>
        <p:nvSpPr>
          <p:cNvPr id="6" name="Text Placeholder 5"/>
          <p:cNvSpPr>
            <a:spLocks noGrp="1"/>
          </p:cNvSpPr>
          <p:nvPr>
            <p:ph type="body" sz="half" idx="2"/>
          </p:nvPr>
        </p:nvSpPr>
        <p:spPr/>
        <p:txBody>
          <a:bodyPr/>
          <a:lstStyle/>
          <a:p>
            <a:endParaRPr lang="en-US" dirty="0" smtClean="0"/>
          </a:p>
          <a:p>
            <a:endParaRPr lang="en-US" dirty="0"/>
          </a:p>
          <a:p>
            <a:r>
              <a:rPr lang="en-US" dirty="0" smtClean="0"/>
              <a:t>This screen is displayed when the system is turned off.  Selecting an option from the left will begin the system start up routine,</a:t>
            </a:r>
            <a:endParaRPr lang="en-US" dirty="0"/>
          </a:p>
        </p:txBody>
      </p:sp>
    </p:spTree>
    <p:extLst>
      <p:ext uri="{BB962C8B-B14F-4D97-AF65-F5344CB8AC3E}">
        <p14:creationId xmlns:p14="http://schemas.microsoft.com/office/powerpoint/2010/main" val="1781916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System Starting Page</a:t>
            </a:r>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5751292" y="1913440"/>
            <a:ext cx="5035991" cy="3021595"/>
          </a:xfrm>
        </p:spPr>
      </p:pic>
      <p:sp>
        <p:nvSpPr>
          <p:cNvPr id="6" name="Text Placeholder 5"/>
          <p:cNvSpPr>
            <a:spLocks noGrp="1"/>
          </p:cNvSpPr>
          <p:nvPr>
            <p:ph type="body" sz="half" idx="2"/>
          </p:nvPr>
        </p:nvSpPr>
        <p:spPr/>
        <p:txBody>
          <a:bodyPr/>
          <a:lstStyle/>
          <a:p>
            <a:endParaRPr lang="en-US" dirty="0"/>
          </a:p>
          <a:p>
            <a:endParaRPr lang="en-US" dirty="0" smtClean="0"/>
          </a:p>
          <a:p>
            <a:endParaRPr lang="en-US" dirty="0"/>
          </a:p>
          <a:p>
            <a:r>
              <a:rPr lang="en-US" dirty="0" smtClean="0"/>
              <a:t>This screen is displayed while the system is starting up.  Note “System Off” button is now gray indicating the system is no longer in the off mode.  Note the progress bar will reflect the time remaining for the system to finish starting up.</a:t>
            </a:r>
            <a:endParaRPr lang="en-US" dirty="0"/>
          </a:p>
        </p:txBody>
      </p:sp>
    </p:spTree>
    <p:extLst>
      <p:ext uri="{BB962C8B-B14F-4D97-AF65-F5344CB8AC3E}">
        <p14:creationId xmlns:p14="http://schemas.microsoft.com/office/powerpoint/2010/main" val="41059636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Click Share Page</a:t>
            </a:r>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5751292" y="1913440"/>
            <a:ext cx="5035991" cy="3021595"/>
          </a:xfrm>
        </p:spPr>
      </p:pic>
      <p:sp>
        <p:nvSpPr>
          <p:cNvPr id="6" name="Text Placeholder 5"/>
          <p:cNvSpPr>
            <a:spLocks noGrp="1"/>
          </p:cNvSpPr>
          <p:nvPr>
            <p:ph type="body" sz="half" idx="2"/>
          </p:nvPr>
        </p:nvSpPr>
        <p:spPr/>
        <p:txBody>
          <a:bodyPr/>
          <a:lstStyle/>
          <a:p>
            <a:endParaRPr lang="en-US" dirty="0" smtClean="0"/>
          </a:p>
          <a:p>
            <a:endParaRPr lang="en-US" dirty="0"/>
          </a:p>
          <a:p>
            <a:r>
              <a:rPr lang="en-US" dirty="0" smtClean="0"/>
              <a:t>When the “Click Share” is selected as the source this page will be displayed.  Note the “Click Share “ button is now light gray to indicate that it has been selected.  The volume and mute controls at the right will adjust playback volume of any media that is displayed.</a:t>
            </a:r>
            <a:endParaRPr lang="en-US" dirty="0"/>
          </a:p>
        </p:txBody>
      </p:sp>
    </p:spTree>
    <p:extLst>
      <p:ext uri="{BB962C8B-B14F-4D97-AF65-F5344CB8AC3E}">
        <p14:creationId xmlns:p14="http://schemas.microsoft.com/office/powerpoint/2010/main" val="10502927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Laptop HDMI Page</a:t>
            </a:r>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5751291" y="1913439"/>
            <a:ext cx="5035991" cy="3021595"/>
          </a:xfrm>
        </p:spPr>
      </p:pic>
      <p:sp>
        <p:nvSpPr>
          <p:cNvPr id="6" name="Text Placeholder 5"/>
          <p:cNvSpPr>
            <a:spLocks noGrp="1"/>
          </p:cNvSpPr>
          <p:nvPr>
            <p:ph type="body" sz="half" idx="2"/>
          </p:nvPr>
        </p:nvSpPr>
        <p:spPr/>
        <p:txBody>
          <a:bodyPr/>
          <a:lstStyle/>
          <a:p>
            <a:endParaRPr lang="en-US" dirty="0" smtClean="0"/>
          </a:p>
          <a:p>
            <a:endParaRPr lang="en-US" dirty="0"/>
          </a:p>
          <a:p>
            <a:r>
              <a:rPr lang="en-US" dirty="0"/>
              <a:t>When the </a:t>
            </a:r>
            <a:r>
              <a:rPr lang="en-US" dirty="0" smtClean="0"/>
              <a:t>“Laptop HDMI” button is selected </a:t>
            </a:r>
            <a:r>
              <a:rPr lang="en-US" dirty="0"/>
              <a:t>as the source this page will be displayed.  Note the </a:t>
            </a:r>
            <a:r>
              <a:rPr lang="en-US" dirty="0" smtClean="0"/>
              <a:t>“Laptop HDMI“ </a:t>
            </a:r>
            <a:r>
              <a:rPr lang="en-US" dirty="0"/>
              <a:t>button is now light gray to indicate that it has been selected.  The volume and mute controls at the right will adjust playback volume of any media that is displayed.</a:t>
            </a:r>
          </a:p>
          <a:p>
            <a:r>
              <a:rPr lang="en-US" dirty="0" smtClean="0"/>
              <a:t>.</a:t>
            </a:r>
            <a:endParaRPr lang="en-US" dirty="0"/>
          </a:p>
        </p:txBody>
      </p:sp>
    </p:spTree>
    <p:extLst>
      <p:ext uri="{BB962C8B-B14F-4D97-AF65-F5344CB8AC3E}">
        <p14:creationId xmlns:p14="http://schemas.microsoft.com/office/powerpoint/2010/main" val="3094432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Laptop VGA Page</a:t>
            </a:r>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5751291" y="1913439"/>
            <a:ext cx="5035991" cy="3021595"/>
          </a:xfrm>
        </p:spPr>
      </p:pic>
      <p:sp>
        <p:nvSpPr>
          <p:cNvPr id="6" name="Text Placeholder 5"/>
          <p:cNvSpPr>
            <a:spLocks noGrp="1"/>
          </p:cNvSpPr>
          <p:nvPr>
            <p:ph type="body" sz="half" idx="2"/>
          </p:nvPr>
        </p:nvSpPr>
        <p:spPr/>
        <p:txBody>
          <a:bodyPr/>
          <a:lstStyle/>
          <a:p>
            <a:endParaRPr lang="en-US" dirty="0" smtClean="0"/>
          </a:p>
          <a:p>
            <a:endParaRPr lang="en-US" dirty="0"/>
          </a:p>
          <a:p>
            <a:r>
              <a:rPr lang="en-US" dirty="0"/>
              <a:t>When the </a:t>
            </a:r>
            <a:r>
              <a:rPr lang="en-US" dirty="0" smtClean="0"/>
              <a:t>“Laptop VGA” </a:t>
            </a:r>
            <a:r>
              <a:rPr lang="en-US" dirty="0"/>
              <a:t>button is selected as the source this page will be displayed.  Note the “Laptop </a:t>
            </a:r>
            <a:r>
              <a:rPr lang="en-US" dirty="0" smtClean="0"/>
              <a:t>VGA“ </a:t>
            </a:r>
            <a:r>
              <a:rPr lang="en-US" dirty="0"/>
              <a:t>button is now light gray to indicate that it has been selected.  The volume and mute controls at the right will adjust playback volume of any media that is displayed.</a:t>
            </a:r>
          </a:p>
          <a:p>
            <a:endParaRPr lang="en-US" dirty="0"/>
          </a:p>
        </p:txBody>
      </p:sp>
    </p:spTree>
    <p:extLst>
      <p:ext uri="{BB962C8B-B14F-4D97-AF65-F5344CB8AC3E}">
        <p14:creationId xmlns:p14="http://schemas.microsoft.com/office/powerpoint/2010/main" val="15421265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Mic Control Page</a:t>
            </a:r>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5751292" y="1913439"/>
            <a:ext cx="5035989" cy="3021594"/>
          </a:xfrm>
        </p:spPr>
      </p:pic>
      <p:sp>
        <p:nvSpPr>
          <p:cNvPr id="6" name="Text Placeholder 5"/>
          <p:cNvSpPr>
            <a:spLocks noGrp="1"/>
          </p:cNvSpPr>
          <p:nvPr>
            <p:ph type="body" sz="half" idx="2"/>
          </p:nvPr>
        </p:nvSpPr>
        <p:spPr/>
        <p:txBody>
          <a:bodyPr/>
          <a:lstStyle/>
          <a:p>
            <a:endParaRPr lang="en-US" dirty="0" smtClean="0"/>
          </a:p>
          <a:p>
            <a:endParaRPr lang="en-US" dirty="0"/>
          </a:p>
          <a:p>
            <a:r>
              <a:rPr lang="en-US" dirty="0" smtClean="0"/>
              <a:t>The “Microphone Controls” button will bring up this page.  Here you can adjust the levels of the two wireless microphones.  The “Mute” buttons will turn to red when the microphone has been muted.  Selecting the “Close” button will close the window and return to the previous screen.</a:t>
            </a:r>
            <a:endParaRPr lang="en-US" dirty="0"/>
          </a:p>
          <a:p>
            <a:endParaRPr lang="en-US" dirty="0"/>
          </a:p>
        </p:txBody>
      </p:sp>
    </p:spTree>
    <p:extLst>
      <p:ext uri="{BB962C8B-B14F-4D97-AF65-F5344CB8AC3E}">
        <p14:creationId xmlns:p14="http://schemas.microsoft.com/office/powerpoint/2010/main" val="9242389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Display Controls Page</a:t>
            </a:r>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5751292" y="1913439"/>
            <a:ext cx="5035989" cy="3021594"/>
          </a:xfrm>
        </p:spPr>
      </p:pic>
      <p:sp>
        <p:nvSpPr>
          <p:cNvPr id="6" name="Text Placeholder 5"/>
          <p:cNvSpPr>
            <a:spLocks noGrp="1"/>
          </p:cNvSpPr>
          <p:nvPr>
            <p:ph type="body" sz="half" idx="2"/>
          </p:nvPr>
        </p:nvSpPr>
        <p:spPr/>
        <p:txBody>
          <a:bodyPr/>
          <a:lstStyle/>
          <a:p>
            <a:endParaRPr lang="en-US" dirty="0" smtClean="0"/>
          </a:p>
          <a:p>
            <a:endParaRPr lang="en-US" dirty="0"/>
          </a:p>
          <a:p>
            <a:r>
              <a:rPr lang="en-US" dirty="0" smtClean="0"/>
              <a:t>Selecting the “Display Controls” button will show this page.  Here you can turn on or off the individual displays.  The “On” buttons are green when the power </a:t>
            </a:r>
            <a:r>
              <a:rPr lang="en-US" dirty="0" smtClean="0"/>
              <a:t>to the display is on.  The “Off” button is red when the display has been turned off.  At start up all three displays will be turned on.  At shut down all three displays will be turned off.</a:t>
            </a:r>
            <a:endParaRPr lang="en-US" dirty="0"/>
          </a:p>
          <a:p>
            <a:endParaRPr lang="en-US" dirty="0"/>
          </a:p>
        </p:txBody>
      </p:sp>
    </p:spTree>
    <p:extLst>
      <p:ext uri="{BB962C8B-B14F-4D97-AF65-F5344CB8AC3E}">
        <p14:creationId xmlns:p14="http://schemas.microsoft.com/office/powerpoint/2010/main" val="33032976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Shut Down Confirmation Page</a:t>
            </a:r>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5751293" y="1913438"/>
            <a:ext cx="5035987" cy="3021593"/>
          </a:xfrm>
        </p:spPr>
      </p:pic>
      <p:sp>
        <p:nvSpPr>
          <p:cNvPr id="6" name="Text Placeholder 5"/>
          <p:cNvSpPr>
            <a:spLocks noGrp="1"/>
          </p:cNvSpPr>
          <p:nvPr>
            <p:ph type="body" sz="half" idx="2"/>
          </p:nvPr>
        </p:nvSpPr>
        <p:spPr/>
        <p:txBody>
          <a:bodyPr/>
          <a:lstStyle/>
          <a:p>
            <a:endParaRPr lang="en-US" dirty="0" smtClean="0"/>
          </a:p>
          <a:p>
            <a:endParaRPr lang="en-US" dirty="0"/>
          </a:p>
          <a:p>
            <a:r>
              <a:rPr lang="en-US" dirty="0" smtClean="0"/>
              <a:t>When the “System Off” button has been selected this screen will display to allow the user to confirm or cancel the shut down process.  Pressing “Yes, Shut Down” will begin the system shut down routine.  Pressing “No! Go Back”  will cancel shut down and return the user to the previous screen.</a:t>
            </a:r>
            <a:endParaRPr lang="en-US" dirty="0"/>
          </a:p>
          <a:p>
            <a:endParaRPr lang="en-US" dirty="0"/>
          </a:p>
        </p:txBody>
      </p:sp>
    </p:spTree>
    <p:extLst>
      <p:ext uri="{BB962C8B-B14F-4D97-AF65-F5344CB8AC3E}">
        <p14:creationId xmlns:p14="http://schemas.microsoft.com/office/powerpoint/2010/main" val="28532794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Shutting Down Page</a:t>
            </a:r>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5751293" y="1913439"/>
            <a:ext cx="5035987" cy="3021593"/>
          </a:xfrm>
        </p:spPr>
      </p:pic>
      <p:sp>
        <p:nvSpPr>
          <p:cNvPr id="6" name="Text Placeholder 5"/>
          <p:cNvSpPr>
            <a:spLocks noGrp="1"/>
          </p:cNvSpPr>
          <p:nvPr>
            <p:ph type="body" sz="half" idx="2"/>
          </p:nvPr>
        </p:nvSpPr>
        <p:spPr/>
        <p:txBody>
          <a:bodyPr/>
          <a:lstStyle/>
          <a:p>
            <a:endParaRPr lang="en-US" dirty="0" smtClean="0"/>
          </a:p>
          <a:p>
            <a:endParaRPr lang="en-US" dirty="0"/>
          </a:p>
          <a:p>
            <a:r>
              <a:rPr lang="en-US" dirty="0" smtClean="0"/>
              <a:t>This screen will display while the system is shutting down.  Note the progress bar wil</a:t>
            </a:r>
            <a:r>
              <a:rPr lang="en-US" dirty="0" smtClean="0"/>
              <a:t>l </a:t>
            </a:r>
            <a:r>
              <a:rPr lang="en-US" dirty="0" smtClean="0"/>
              <a:t>reflect the time remaining for the shut down to finish.</a:t>
            </a:r>
            <a:endParaRPr lang="en-US" dirty="0"/>
          </a:p>
        </p:txBody>
      </p:sp>
    </p:spTree>
    <p:extLst>
      <p:ext uri="{BB962C8B-B14F-4D97-AF65-F5344CB8AC3E}">
        <p14:creationId xmlns:p14="http://schemas.microsoft.com/office/powerpoint/2010/main" val="31083106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TotalTime>
  <Words>496</Words>
  <Application>Microsoft Office PowerPoint</Application>
  <PresentationFormat>Widescreen</PresentationFormat>
  <Paragraphs>40</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Home Page</vt:lpstr>
      <vt:lpstr>System Starting Page</vt:lpstr>
      <vt:lpstr>Click Share Page</vt:lpstr>
      <vt:lpstr>Laptop HDMI Page</vt:lpstr>
      <vt:lpstr>Laptop VGA Page</vt:lpstr>
      <vt:lpstr>Mic Control Page</vt:lpstr>
      <vt:lpstr>Display Controls Page</vt:lpstr>
      <vt:lpstr>Shut Down Confirmation Page</vt:lpstr>
      <vt:lpstr>Shutting Down Page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Jim Treat</dc:creator>
  <cp:lastModifiedBy>Jim Treat</cp:lastModifiedBy>
  <cp:revision>18</cp:revision>
  <cp:lastPrinted>2018-02-21T14:37:32Z</cp:lastPrinted>
  <dcterms:created xsi:type="dcterms:W3CDTF">2018-02-20T16:00:40Z</dcterms:created>
  <dcterms:modified xsi:type="dcterms:W3CDTF">2018-09-14T14:18:21Z</dcterms:modified>
</cp:coreProperties>
</file>